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079ab7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44079ab723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aab7c80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4aab7c807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f892c27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4f892c279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52.png"/><Relationship Id="rId5" Type="http://schemas.openxmlformats.org/officeDocument/2006/relationships/image" Target="../media/image65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Relationship Id="rId5" Type="http://schemas.openxmlformats.org/officeDocument/2006/relationships/image" Target="../media/image77.png"/><Relationship Id="rId6" Type="http://schemas.openxmlformats.org/officeDocument/2006/relationships/image" Target="../media/image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66.png"/><Relationship Id="rId13" Type="http://schemas.openxmlformats.org/officeDocument/2006/relationships/image" Target="../media/image67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Relationship Id="rId9" Type="http://schemas.openxmlformats.org/officeDocument/2006/relationships/image" Target="../media/image43.png"/><Relationship Id="rId15" Type="http://schemas.openxmlformats.org/officeDocument/2006/relationships/image" Target="../media/image63.png"/><Relationship Id="rId14" Type="http://schemas.openxmlformats.org/officeDocument/2006/relationships/image" Target="../media/image69.png"/><Relationship Id="rId16" Type="http://schemas.openxmlformats.org/officeDocument/2006/relationships/image" Target="../media/image70.png"/><Relationship Id="rId5" Type="http://schemas.openxmlformats.org/officeDocument/2006/relationships/image" Target="../media/image57.png"/><Relationship Id="rId6" Type="http://schemas.openxmlformats.org/officeDocument/2006/relationships/image" Target="../media/image48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66.png"/><Relationship Id="rId13" Type="http://schemas.openxmlformats.org/officeDocument/2006/relationships/image" Target="../media/image75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Relationship Id="rId9" Type="http://schemas.openxmlformats.org/officeDocument/2006/relationships/image" Target="../media/image43.png"/><Relationship Id="rId15" Type="http://schemas.openxmlformats.org/officeDocument/2006/relationships/image" Target="../media/image73.png"/><Relationship Id="rId14" Type="http://schemas.openxmlformats.org/officeDocument/2006/relationships/image" Target="../media/image72.png"/><Relationship Id="rId16" Type="http://schemas.openxmlformats.org/officeDocument/2006/relationships/image" Target="../media/image74.png"/><Relationship Id="rId5" Type="http://schemas.openxmlformats.org/officeDocument/2006/relationships/image" Target="../media/image57.png"/><Relationship Id="rId6" Type="http://schemas.openxmlformats.org/officeDocument/2006/relationships/image" Target="../media/image48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66.png"/><Relationship Id="rId13" Type="http://schemas.openxmlformats.org/officeDocument/2006/relationships/image" Target="../media/image75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Relationship Id="rId9" Type="http://schemas.openxmlformats.org/officeDocument/2006/relationships/image" Target="../media/image43.png"/><Relationship Id="rId15" Type="http://schemas.openxmlformats.org/officeDocument/2006/relationships/image" Target="../media/image73.png"/><Relationship Id="rId14" Type="http://schemas.openxmlformats.org/officeDocument/2006/relationships/image" Target="../media/image72.png"/><Relationship Id="rId17" Type="http://schemas.openxmlformats.org/officeDocument/2006/relationships/image" Target="../media/image76.png"/><Relationship Id="rId16" Type="http://schemas.openxmlformats.org/officeDocument/2006/relationships/image" Target="../media/image74.png"/><Relationship Id="rId5" Type="http://schemas.openxmlformats.org/officeDocument/2006/relationships/image" Target="../media/image57.png"/><Relationship Id="rId6" Type="http://schemas.openxmlformats.org/officeDocument/2006/relationships/image" Target="../media/image48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11" Type="http://schemas.openxmlformats.org/officeDocument/2006/relationships/image" Target="../media/image19.png"/><Relationship Id="rId22" Type="http://schemas.openxmlformats.org/officeDocument/2006/relationships/image" Target="../media/image33.png"/><Relationship Id="rId10" Type="http://schemas.openxmlformats.org/officeDocument/2006/relationships/image" Target="../media/image32.png"/><Relationship Id="rId21" Type="http://schemas.openxmlformats.org/officeDocument/2006/relationships/image" Target="../media/image17.png"/><Relationship Id="rId13" Type="http://schemas.openxmlformats.org/officeDocument/2006/relationships/image" Target="../media/image20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30.png"/><Relationship Id="rId17" Type="http://schemas.openxmlformats.org/officeDocument/2006/relationships/image" Target="../media/image11.png"/><Relationship Id="rId16" Type="http://schemas.openxmlformats.org/officeDocument/2006/relationships/image" Target="../media/image16.png"/><Relationship Id="rId5" Type="http://schemas.openxmlformats.org/officeDocument/2006/relationships/image" Target="../media/image23.png"/><Relationship Id="rId19" Type="http://schemas.openxmlformats.org/officeDocument/2006/relationships/image" Target="../media/image18.png"/><Relationship Id="rId6" Type="http://schemas.openxmlformats.org/officeDocument/2006/relationships/image" Target="../media/image7.png"/><Relationship Id="rId18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45.png"/><Relationship Id="rId13" Type="http://schemas.openxmlformats.org/officeDocument/2006/relationships/image" Target="../media/image39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46.png"/><Relationship Id="rId15" Type="http://schemas.openxmlformats.org/officeDocument/2006/relationships/image" Target="../media/image35.png"/><Relationship Id="rId14" Type="http://schemas.openxmlformats.org/officeDocument/2006/relationships/image" Target="../media/image50.png"/><Relationship Id="rId17" Type="http://schemas.openxmlformats.org/officeDocument/2006/relationships/image" Target="../media/image42.png"/><Relationship Id="rId16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Relationship Id="rId18" Type="http://schemas.openxmlformats.org/officeDocument/2006/relationships/image" Target="../media/image51.png"/><Relationship Id="rId7" Type="http://schemas.openxmlformats.org/officeDocument/2006/relationships/image" Target="../media/image44.png"/><Relationship Id="rId8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238"/>
            <a:ext cx="12219089" cy="6873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088" y="-11973"/>
            <a:ext cx="12203087" cy="686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088" y="-11973"/>
            <a:ext cx="12203087" cy="686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5" y="-3266"/>
            <a:ext cx="12187604" cy="685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088" y="-11973"/>
            <a:ext cx="12203087" cy="6864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59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70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200706" cy="686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9786" y="0"/>
            <a:ext cx="12268885" cy="690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0" y="0"/>
            <a:ext cx="12268877" cy="6901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897"/>
            <a:ext cx="12200704" cy="686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